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59" r:id="rId6"/>
    <p:sldId id="277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9" r:id="rId15"/>
    <p:sldId id="267" r:id="rId16"/>
    <p:sldId id="268" r:id="rId17"/>
    <p:sldId id="270" r:id="rId18"/>
    <p:sldId id="271" r:id="rId19"/>
    <p:sldId id="272" r:id="rId20"/>
    <p:sldId id="274" r:id="rId21"/>
    <p:sldId id="273" r:id="rId22"/>
    <p:sldId id="275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8358006-5302-43F8-B3F6-E00E639DD313}">
          <p14:sldIdLst>
            <p14:sldId id="256"/>
            <p14:sldId id="257"/>
            <p14:sldId id="258"/>
            <p14:sldId id="276"/>
            <p14:sldId id="259"/>
            <p14:sldId id="277"/>
            <p14:sldId id="260"/>
            <p14:sldId id="261"/>
            <p14:sldId id="262"/>
            <p14:sldId id="263"/>
            <p14:sldId id="264"/>
            <p14:sldId id="265"/>
            <p14:sldId id="266"/>
            <p14:sldId id="269"/>
            <p14:sldId id="267"/>
            <p14:sldId id="268"/>
            <p14:sldId id="270"/>
            <p14:sldId id="271"/>
            <p14:sldId id="272"/>
            <p14:sldId id="274"/>
            <p14:sldId id="273"/>
            <p14:sldId id="275"/>
            <p14:sldId id="278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1" autoAdjust="0"/>
    <p:restoredTop sz="91058" autoAdjust="0"/>
  </p:normalViewPr>
  <p:slideViewPr>
    <p:cSldViewPr snapToGrid="0">
      <p:cViewPr>
        <p:scale>
          <a:sx n="100" d="100"/>
          <a:sy n="100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41DD3-4EE4-1C7D-3378-1826C984EB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048D2A-1A2C-4872-2317-6A14DD207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0462F-91A4-DDE4-7E9C-E7E1D3555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56618-1CB7-434E-9D5A-F3FF22EFC7A2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E1969-BD66-13E2-D548-6B5E606C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8EB3A-225F-C112-3D47-A8F307C8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62D86-58EC-4770-BA0A-CF4DE256A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57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D74FF-BC9C-3DBC-5235-9B98AE2FB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24EA30-9F5D-4F80-8FB1-5D1DA9258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5E8B1-C644-0668-C0AC-F79BF2C73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56618-1CB7-434E-9D5A-F3FF22EFC7A2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8A291-2911-F5BF-D5BF-07E20A19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93277-12F4-6E73-0817-42D81DCAC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62D86-58EC-4770-BA0A-CF4DE256A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75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66236B-FB11-5D7D-B204-526A6E6190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7DE435-0878-8E62-4197-D9D4466DF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4098D-89D9-F0DA-12BA-83FFBCBE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56618-1CB7-434E-9D5A-F3FF22EFC7A2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47A8A-96B0-5747-1746-18190E1C1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F44DB-F1C9-B68C-8635-9869F138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62D86-58EC-4770-BA0A-CF4DE256A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79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EBAE3-BE1A-9436-C975-0E2F89D2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34ECE-70CB-0329-3AB6-088E69DC2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52F37-BC78-CFC3-9073-C848C7E55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56618-1CB7-434E-9D5A-F3FF22EFC7A2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7F1EE-B89B-9D92-FF2C-B5748B99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C569D-37BE-F753-6127-5110462D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62D86-58EC-4770-BA0A-CF4DE256A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47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4B0B-C917-962A-6A0E-471CABEE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84B01-8851-2CD2-E93B-B7B1C0FCC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3C4AD-8594-30C5-7F98-B898BFDFA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56618-1CB7-434E-9D5A-F3FF22EFC7A2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A100E-A07A-63C3-35FC-25877D3ED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4F924-C53B-54A7-F363-1846CE13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62D86-58EC-4770-BA0A-CF4DE256A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8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29B3D-3F34-D60F-120C-9E77E6189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59540-F3A4-DC51-AF69-9803FC754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269078-21C2-DA79-7EE4-2AE67B75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251B97-E5EF-DD22-AF10-6781C571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56618-1CB7-434E-9D5A-F3FF22EFC7A2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57F0A-1DD7-F0C1-803A-1B352B34E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D4218-06EE-863C-673B-E672BBCCD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62D86-58EC-4770-BA0A-CF4DE256A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58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91AD7-78DF-9710-4A3B-B89C3C372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CF4FB-E66E-7919-90F4-CC6FE4D88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6F3F7E-4B66-3485-9337-53404650F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D1BB16-2AC2-D2B3-DD25-9B4169B04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3A1B65-7781-06AC-0762-0CE72945B5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109DC4-BB01-8F56-BE05-A54287B86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56618-1CB7-434E-9D5A-F3FF22EFC7A2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15F459-B224-6909-1A30-AAB7AC914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EC736F-216E-850D-A6BA-35812E289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62D86-58EC-4770-BA0A-CF4DE256A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94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F5F8-F96B-C447-0113-4562CB7E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70E35C-3E58-8AD2-8DD1-E555463E8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56618-1CB7-434E-9D5A-F3FF22EFC7A2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76E4EB-3E81-F339-7714-3A8FC5530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4029D-3D07-D06D-1F97-EFD4E9D96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62D86-58EC-4770-BA0A-CF4DE256A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99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D6CD39-956B-71A0-5A2A-C9281B418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56618-1CB7-434E-9D5A-F3FF22EFC7A2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407794-4578-80E7-C5D3-D2CD07F1B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C224D-3C2C-813E-CE30-15028842C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62D86-58EC-4770-BA0A-CF4DE256A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44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8E986-B741-A0F8-BB1B-219F78FB5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771EF-EC9F-662D-BBC6-012B6F518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C06D62-B78B-1FF7-286F-06D2C0A32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A7FA8-5603-D2C7-D2BF-37D32834A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56618-1CB7-434E-9D5A-F3FF22EFC7A2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CEC4D8-C370-79F0-94A7-6E01EAC89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6244F-DE17-6467-1E3C-017E7297A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62D86-58EC-4770-BA0A-CF4DE256A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7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D423-866F-50B9-BC26-47E1E7C19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06FACE-C197-FAA6-47E1-153A079337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807522-6F8B-3DCD-7902-996A99451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8350C2-0A23-5CAC-4040-D1220BDE6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56618-1CB7-434E-9D5A-F3FF22EFC7A2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6DCE0-01DA-CE48-1EA5-A9CE891B9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88405-8A43-06A1-4E7A-FA32A6F4B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62D86-58EC-4770-BA0A-CF4DE256A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87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303588-9B33-A8EB-1176-C02356844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0B522-24C2-D4B8-3638-F207ADD95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0BF25-0530-BCD1-3949-3A0DCB89E5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56618-1CB7-434E-9D5A-F3FF22EFC7A2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9AC3F-0F1C-D3C4-3E19-C7EF43661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42313-607E-D9A8-46AF-C3C9A3BDE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62D86-58EC-4770-BA0A-CF4DE256A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63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D1C081D-9B42-6684-3790-EE565C6BF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506" y="-571500"/>
            <a:ext cx="1674134" cy="3657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66CC9C-55EA-18F0-14F8-1366CA330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04" y="-571500"/>
            <a:ext cx="1674134" cy="3657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A0D0D5-CCF1-3C98-AE51-D89FB4D25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51" y="-571500"/>
            <a:ext cx="1675342" cy="3657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1CAF5C-CAC3-616F-3D0D-58B38FDC92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353" y="-571500"/>
            <a:ext cx="1674135" cy="3657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59870E-5BCF-C93D-DE67-EB3B89939B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051" y="3086100"/>
            <a:ext cx="1674687" cy="3657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A396F63-8218-BA17-AB08-6D2CF733EA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106" y="3086100"/>
            <a:ext cx="1674134" cy="3657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3F31C2D-0C1C-88E5-F33F-BA802F8214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953" y="3086100"/>
            <a:ext cx="1674687" cy="3657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2E5763B-98F7-02B3-8C2A-EF27AE429A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800" y="3086100"/>
            <a:ext cx="1674134" cy="3657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C0CF6D2-4BDF-E18C-CF4C-2AFD28B3C88A}"/>
              </a:ext>
            </a:extLst>
          </p:cNvPr>
          <p:cNvSpPr txBox="1"/>
          <p:nvPr/>
        </p:nvSpPr>
        <p:spPr>
          <a:xfrm>
            <a:off x="4511040" y="6743700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Energy Loss/Photon Energy (eV)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F5B7F-2299-215A-32A1-6D161E1C11CE}"/>
              </a:ext>
            </a:extLst>
          </p:cNvPr>
          <p:cNvSpPr txBox="1"/>
          <p:nvPr/>
        </p:nvSpPr>
        <p:spPr>
          <a:xfrm rot="16200000">
            <a:off x="218879" y="2901433"/>
            <a:ext cx="154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Intensity (</a:t>
            </a:r>
            <a:r>
              <a:rPr lang="en-US" dirty="0" err="1"/>
              <a:t>a.u</a:t>
            </a:r>
            <a:r>
              <a:rPr lang="en-US" dirty="0"/>
              <a:t>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92AC2-6F89-2AD2-C794-7F77F3481C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094" y="-571501"/>
            <a:ext cx="169797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74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AC850-ACD5-24EE-8FEE-822D50A8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A3D294-A073-4FA1-B7CC-190EAFBA6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0062" y="1825625"/>
            <a:ext cx="52918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8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C03CAD-55B8-BD8D-29F2-049FEB636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591" y="1690688"/>
            <a:ext cx="4753747" cy="360693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DF05A7-D0F3-9550-2451-8792C15BF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36" y="1690688"/>
            <a:ext cx="4679071" cy="3606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F995DE-F351-3FE9-EE4A-8E10D0D6C90F}"/>
              </a:ext>
            </a:extLst>
          </p:cNvPr>
          <p:cNvSpPr txBox="1"/>
          <p:nvPr/>
        </p:nvSpPr>
        <p:spPr>
          <a:xfrm rot="16200000">
            <a:off x="-313980" y="3167389"/>
            <a:ext cx="2304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Intensity (</a:t>
            </a:r>
            <a:r>
              <a:rPr lang="en-US" sz="2800" dirty="0" err="1"/>
              <a:t>a.u</a:t>
            </a:r>
            <a:r>
              <a:rPr lang="en-US" sz="2800" dirty="0"/>
              <a:t>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4E5D4-6665-1A03-76E3-0FA2AAA7E7AD}"/>
              </a:ext>
            </a:extLst>
          </p:cNvPr>
          <p:cNvSpPr txBox="1"/>
          <p:nvPr/>
        </p:nvSpPr>
        <p:spPr>
          <a:xfrm>
            <a:off x="4557521" y="5297622"/>
            <a:ext cx="2644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Energy Loss (eV)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5495A-87AE-9458-75E7-BB688BAF12E2}"/>
                  </a:ext>
                </a:extLst>
              </p:cNvPr>
              <p:cNvSpPr txBox="1"/>
              <p:nvPr/>
            </p:nvSpPr>
            <p:spPr>
              <a:xfrm>
                <a:off x="1579157" y="2249327"/>
                <a:ext cx="167487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𝑭𝑾𝑯𝑴</m:t>
                          </m:r>
                        </m:e>
                        <m:sub>
                          <m:r>
                            <a:rPr lang="en-US" sz="1600" b="1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1600" b="1" i="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b="1" i="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1600" b="1" i="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600" b="1" i="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lang="en-US" sz="1600" b="1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𝑭𝑾𝑯𝑴</m:t>
                          </m:r>
                        </m:e>
                        <m:sub>
                          <m:r>
                            <a:rPr kumimoji="0" lang="en-US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𝑮</m:t>
                          </m:r>
                        </m:sub>
                      </m:sSub>
                      <m:r>
                        <a:rPr kumimoji="0" lang="en-US" sz="16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0" lang="en-US" sz="16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kumimoji="0" lang="en-US" sz="16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kumimoji="0" lang="en-US" sz="16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𝟓</m:t>
                      </m:r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5495A-87AE-9458-75E7-BB688BAF1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157" y="2249327"/>
                <a:ext cx="1674876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CAB821-67D0-83E0-1DCE-A61416BAD833}"/>
              </a:ext>
            </a:extLst>
          </p:cNvPr>
          <p:cNvCxnSpPr>
            <a:cxnSpLocks/>
          </p:cNvCxnSpPr>
          <p:nvPr/>
        </p:nvCxnSpPr>
        <p:spPr>
          <a:xfrm>
            <a:off x="3474720" y="3364992"/>
            <a:ext cx="2560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DB09D4-0BE7-1A08-963C-BB70CAF7DC77}"/>
                  </a:ext>
                </a:extLst>
              </p:cNvPr>
              <p:cNvSpPr txBox="1"/>
              <p:nvPr/>
            </p:nvSpPr>
            <p:spPr>
              <a:xfrm>
                <a:off x="3730752" y="3145551"/>
                <a:ext cx="16045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>
                    <a:solidFill>
                      <a:prstClr val="black"/>
                    </a:solidFill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𝐅𝐖𝐇𝐌</m:t>
                    </m:r>
                    <m:r>
                      <a:rPr kumimoji="0" lang="en-US" sz="1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sz="1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kumimoji="0" lang="en-US" sz="1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  <m:r>
                      <a:rPr kumimoji="0" lang="en-US" sz="1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𝟖𝟒</m:t>
                    </m:r>
                  </m:oMath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DB09D4-0BE7-1A08-963C-BB70CAF7D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3145551"/>
                <a:ext cx="160457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8253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9AC21C-7556-14A7-4679-433B86D0F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929" y="1849219"/>
            <a:ext cx="8074591" cy="343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18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0E29-D4EA-BC34-B2F6-FBBB8EC2E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8CD495-59A0-1A10-5CB0-B7F8FBCE6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54" y="-1128711"/>
            <a:ext cx="4705741" cy="383858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889B4E-BDAA-639A-1BA3-CF250D985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802" y="-1128712"/>
            <a:ext cx="4705741" cy="3838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4AC75A-6B03-32C6-81DA-C6CB0F3DF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54" y="2835271"/>
            <a:ext cx="4705741" cy="38385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1F717A-116A-8D23-0ACA-75F817F4CC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801" y="2835270"/>
            <a:ext cx="4705741" cy="38385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F852A5-3B5D-0131-A85E-5DEE1C467BA4}"/>
              </a:ext>
            </a:extLst>
          </p:cNvPr>
          <p:cNvSpPr txBox="1"/>
          <p:nvPr/>
        </p:nvSpPr>
        <p:spPr>
          <a:xfrm>
            <a:off x="3711701" y="5458132"/>
            <a:ext cx="1424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 Predict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D6439C-EA5A-5A50-6930-03AB9F43AD81}"/>
              </a:ext>
            </a:extLst>
          </p:cNvPr>
          <p:cNvSpPr txBox="1"/>
          <p:nvPr/>
        </p:nvSpPr>
        <p:spPr>
          <a:xfrm>
            <a:off x="8679941" y="5458132"/>
            <a:ext cx="1424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 Predict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DFCA72-AB09-B36C-780A-97C47D0C0195}"/>
              </a:ext>
            </a:extLst>
          </p:cNvPr>
          <p:cNvSpPr txBox="1"/>
          <p:nvPr/>
        </p:nvSpPr>
        <p:spPr>
          <a:xfrm>
            <a:off x="8750363" y="1506022"/>
            <a:ext cx="1424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 Predict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92037-1CBF-8CA3-6589-E0587CDD647C}"/>
              </a:ext>
            </a:extLst>
          </p:cNvPr>
          <p:cNvSpPr txBox="1"/>
          <p:nvPr/>
        </p:nvSpPr>
        <p:spPr>
          <a:xfrm>
            <a:off x="3711701" y="1502715"/>
            <a:ext cx="1424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 Predict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B680A1-D5B0-1226-8E3F-98D82EC8AF03}"/>
              </a:ext>
            </a:extLst>
          </p:cNvPr>
          <p:cNvSpPr txBox="1"/>
          <p:nvPr/>
        </p:nvSpPr>
        <p:spPr>
          <a:xfrm>
            <a:off x="1082801" y="-601452"/>
            <a:ext cx="152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Under Predict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5E7576-77EF-0944-E4AF-CBBFD8BF03CA}"/>
              </a:ext>
            </a:extLst>
          </p:cNvPr>
          <p:cNvSpPr txBox="1"/>
          <p:nvPr/>
        </p:nvSpPr>
        <p:spPr>
          <a:xfrm>
            <a:off x="1082801" y="3307117"/>
            <a:ext cx="152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Under Predict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81B75C-32B7-5827-985B-1E8B4E4E10BC}"/>
              </a:ext>
            </a:extLst>
          </p:cNvPr>
          <p:cNvSpPr txBox="1"/>
          <p:nvPr/>
        </p:nvSpPr>
        <p:spPr>
          <a:xfrm>
            <a:off x="6028181" y="-601452"/>
            <a:ext cx="152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Under Predict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D324E0-FED1-AE31-F90F-EA583400AB42}"/>
              </a:ext>
            </a:extLst>
          </p:cNvPr>
          <p:cNvSpPr txBox="1"/>
          <p:nvPr/>
        </p:nvSpPr>
        <p:spPr>
          <a:xfrm>
            <a:off x="6028181" y="3307117"/>
            <a:ext cx="152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Under Predict</a:t>
            </a:r>
          </a:p>
        </p:txBody>
      </p:sp>
    </p:spTree>
    <p:extLst>
      <p:ext uri="{BB962C8B-B14F-4D97-AF65-F5344CB8AC3E}">
        <p14:creationId xmlns:p14="http://schemas.microsoft.com/office/powerpoint/2010/main" val="3933748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0E871-D6AC-46C2-7FBC-5D5EFD6D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C5B160-049C-815F-23C4-262371DB4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560" y="850264"/>
            <a:ext cx="7723680" cy="556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48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B6791B-6568-6EC6-69C6-25507F304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115" y="899033"/>
            <a:ext cx="2100698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071D67-E183-ABF9-B821-34E848473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847" y="5250371"/>
            <a:ext cx="1546305" cy="4152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33E6EA-6274-B752-5DF4-E7F6DF238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375" y="2382211"/>
            <a:ext cx="411480" cy="138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91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0AC74-A820-4795-2053-5C5AEDC5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59F5A7-18F4-E5F3-4672-F6A99C536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1814" y="589332"/>
            <a:ext cx="2745254" cy="567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96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B4AAF5-5DBB-F23F-636B-249CC29D0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13" y="0"/>
            <a:ext cx="2103120" cy="68242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9A034A-3D19-A847-6687-2AFD7E435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80" y="4388332"/>
            <a:ext cx="2103120" cy="24359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09F449D-85C3-5F08-1435-637534F85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047" y="0"/>
            <a:ext cx="2103120" cy="35396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CE8F4EF-1B21-7AB0-A3C9-767EA93466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047" y="3833177"/>
            <a:ext cx="2103120" cy="299106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7EE800B-2432-6A97-A40E-6720491B93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80" y="0"/>
            <a:ext cx="2103120" cy="408670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7270155-D440-34A5-21C8-F890773D426F}"/>
              </a:ext>
            </a:extLst>
          </p:cNvPr>
          <p:cNvSpPr txBox="1"/>
          <p:nvPr/>
        </p:nvSpPr>
        <p:spPr>
          <a:xfrm>
            <a:off x="2081361" y="73776"/>
            <a:ext cx="129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Fe2O3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B76390-655D-2CFB-6D76-39D3D2F850BB}"/>
              </a:ext>
            </a:extLst>
          </p:cNvPr>
          <p:cNvSpPr txBox="1"/>
          <p:nvPr/>
        </p:nvSpPr>
        <p:spPr>
          <a:xfrm>
            <a:off x="2081362" y="6030372"/>
            <a:ext cx="18635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[12.32% 87.68%]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B7ADEA-C3AE-D02A-B9BA-A6E5610FC381}"/>
              </a:ext>
            </a:extLst>
          </p:cNvPr>
          <p:cNvSpPr txBox="1"/>
          <p:nvPr/>
        </p:nvSpPr>
        <p:spPr>
          <a:xfrm>
            <a:off x="2081362" y="5390387"/>
            <a:ext cx="1532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[16.53% 83.47%]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B6D4CF-93EA-595C-1098-D1D23A60AD03}"/>
              </a:ext>
            </a:extLst>
          </p:cNvPr>
          <p:cNvSpPr txBox="1"/>
          <p:nvPr/>
        </p:nvSpPr>
        <p:spPr>
          <a:xfrm>
            <a:off x="2081361" y="4762618"/>
            <a:ext cx="1532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.04% 99.6%]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5532B0-9B39-1591-AF2E-288CB2A0FAF5}"/>
              </a:ext>
            </a:extLst>
          </p:cNvPr>
          <p:cNvSpPr txBox="1"/>
          <p:nvPr/>
        </p:nvSpPr>
        <p:spPr>
          <a:xfrm>
            <a:off x="2081361" y="4234443"/>
            <a:ext cx="1532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[16.98% 83.02%]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515389-AAC5-1E9D-4B34-D99B63F44FEA}"/>
              </a:ext>
            </a:extLst>
          </p:cNvPr>
          <p:cNvSpPr txBox="1"/>
          <p:nvPr/>
        </p:nvSpPr>
        <p:spPr>
          <a:xfrm>
            <a:off x="2081361" y="3630510"/>
            <a:ext cx="1532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[5.85% 94.15%]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813572-E16A-06BD-755A-F88BE2A77A81}"/>
              </a:ext>
            </a:extLst>
          </p:cNvPr>
          <p:cNvSpPr txBox="1"/>
          <p:nvPr/>
        </p:nvSpPr>
        <p:spPr>
          <a:xfrm>
            <a:off x="2081361" y="3008241"/>
            <a:ext cx="1532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[4.86% 95.14%]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9187BC-C147-5461-F9A6-6E80FF75D4EA}"/>
              </a:ext>
            </a:extLst>
          </p:cNvPr>
          <p:cNvSpPr txBox="1"/>
          <p:nvPr/>
        </p:nvSpPr>
        <p:spPr>
          <a:xfrm>
            <a:off x="2081361" y="2528807"/>
            <a:ext cx="1532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[2.47% 97.53%]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301A0B-355C-6D52-1E0C-C16D05192FD2}"/>
              </a:ext>
            </a:extLst>
          </p:cNvPr>
          <p:cNvSpPr txBox="1"/>
          <p:nvPr/>
        </p:nvSpPr>
        <p:spPr>
          <a:xfrm>
            <a:off x="2070819" y="1888822"/>
            <a:ext cx="1532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[3.57% 96.43%]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C14AD8-0978-6BA5-2651-0CC431D723C2}"/>
              </a:ext>
            </a:extLst>
          </p:cNvPr>
          <p:cNvSpPr txBox="1"/>
          <p:nvPr/>
        </p:nvSpPr>
        <p:spPr>
          <a:xfrm>
            <a:off x="2081361" y="1297000"/>
            <a:ext cx="1532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[3.69% 96.31%]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101679-5CC5-344B-8A52-63A7EFF9813F}"/>
              </a:ext>
            </a:extLst>
          </p:cNvPr>
          <p:cNvSpPr txBox="1"/>
          <p:nvPr/>
        </p:nvSpPr>
        <p:spPr>
          <a:xfrm>
            <a:off x="2070819" y="609212"/>
            <a:ext cx="1532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[26.7% 73.3%]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6F0CAF-6812-66AE-C2DF-29B27FF6D2F7}"/>
              </a:ext>
            </a:extLst>
          </p:cNvPr>
          <p:cNvSpPr txBox="1"/>
          <p:nvPr/>
        </p:nvSpPr>
        <p:spPr>
          <a:xfrm>
            <a:off x="4316490" y="6030372"/>
            <a:ext cx="16836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FeCO3 [99.35% 00.65%]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2BCF17-4FF9-6437-E5E7-D3D060F82525}"/>
              </a:ext>
            </a:extLst>
          </p:cNvPr>
          <p:cNvSpPr txBox="1"/>
          <p:nvPr/>
        </p:nvSpPr>
        <p:spPr>
          <a:xfrm>
            <a:off x="4316490" y="5436554"/>
            <a:ext cx="16836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FeTiO3 [94.82% 5.18%]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80D29A-5742-E795-2E0B-6469FA5B9139}"/>
              </a:ext>
            </a:extLst>
          </p:cNvPr>
          <p:cNvSpPr txBox="1"/>
          <p:nvPr/>
        </p:nvSpPr>
        <p:spPr>
          <a:xfrm>
            <a:off x="4334961" y="4939590"/>
            <a:ext cx="16836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 err="1"/>
              <a:t>FeO</a:t>
            </a:r>
            <a:r>
              <a:rPr lang="en-US" sz="1100" b="1" dirty="0"/>
              <a:t> [97.8% 2.2%]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D4D9D8-C7E6-E861-FE14-DDE913BED5E9}"/>
              </a:ext>
            </a:extLst>
          </p:cNvPr>
          <p:cNvSpPr txBox="1"/>
          <p:nvPr/>
        </p:nvSpPr>
        <p:spPr>
          <a:xfrm>
            <a:off x="4254958" y="3316018"/>
            <a:ext cx="16836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 err="1"/>
              <a:t>FeO</a:t>
            </a:r>
            <a:r>
              <a:rPr lang="en-US" sz="1100" b="1" dirty="0"/>
              <a:t>(OH) [9.94% 90.06%]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A47BF0-7E33-4ABE-0BB3-5FB6F9B76488}"/>
              </a:ext>
            </a:extLst>
          </p:cNvPr>
          <p:cNvSpPr txBox="1"/>
          <p:nvPr/>
        </p:nvSpPr>
        <p:spPr>
          <a:xfrm>
            <a:off x="4254957" y="2819054"/>
            <a:ext cx="16836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LaFeO3 [1.67% 98.33%]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9037B5-BFC1-0BD8-15BC-C5571D5763F6}"/>
              </a:ext>
            </a:extLst>
          </p:cNvPr>
          <p:cNvSpPr txBox="1"/>
          <p:nvPr/>
        </p:nvSpPr>
        <p:spPr>
          <a:xfrm>
            <a:off x="4342294" y="2186998"/>
            <a:ext cx="16836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Fe2TiO5 [7.6% 92.4%]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9D1B82-86FB-B0DC-D54D-2AC0DE403FEE}"/>
              </a:ext>
            </a:extLst>
          </p:cNvPr>
          <p:cNvSpPr txBox="1"/>
          <p:nvPr/>
        </p:nvSpPr>
        <p:spPr>
          <a:xfrm>
            <a:off x="4254957" y="1769836"/>
            <a:ext cx="16836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 err="1"/>
              <a:t>FeO</a:t>
            </a:r>
            <a:r>
              <a:rPr lang="en-US" sz="1100" b="1" dirty="0"/>
              <a:t>(OH) [0.47% 99.53%]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65D78EB-4898-40BF-96F8-9A2044AE7BB3}"/>
              </a:ext>
            </a:extLst>
          </p:cNvPr>
          <p:cNvSpPr txBox="1"/>
          <p:nvPr/>
        </p:nvSpPr>
        <p:spPr>
          <a:xfrm>
            <a:off x="4254957" y="1212590"/>
            <a:ext cx="16836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 err="1"/>
              <a:t>FeO</a:t>
            </a:r>
            <a:r>
              <a:rPr lang="en-US" sz="1100" b="1" dirty="0"/>
              <a:t>(OH) [3.58% 96.42%]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C1F276-0A03-1A23-3739-2A0F887A23F9}"/>
              </a:ext>
            </a:extLst>
          </p:cNvPr>
          <p:cNvSpPr txBox="1"/>
          <p:nvPr/>
        </p:nvSpPr>
        <p:spPr>
          <a:xfrm>
            <a:off x="4279550" y="669363"/>
            <a:ext cx="16836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 err="1"/>
              <a:t>FeO</a:t>
            </a:r>
            <a:r>
              <a:rPr lang="en-US" sz="1100" b="1" dirty="0"/>
              <a:t>(OH) [5.6% 94.4%]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226192-962A-6A29-6489-F0520C012EAA}"/>
              </a:ext>
            </a:extLst>
          </p:cNvPr>
          <p:cNvSpPr txBox="1"/>
          <p:nvPr/>
        </p:nvSpPr>
        <p:spPr>
          <a:xfrm>
            <a:off x="6714321" y="3838520"/>
            <a:ext cx="129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Fe3O4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9D574DF-9108-C970-084D-F3D4A0E36D7D}"/>
              </a:ext>
            </a:extLst>
          </p:cNvPr>
          <p:cNvSpPr txBox="1"/>
          <p:nvPr/>
        </p:nvSpPr>
        <p:spPr>
          <a:xfrm>
            <a:off x="6734062" y="5979105"/>
            <a:ext cx="14860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[31.14% 68.86%]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8DFECB5-B840-8433-7EF8-DB052AC17759}"/>
              </a:ext>
            </a:extLst>
          </p:cNvPr>
          <p:cNvSpPr txBox="1"/>
          <p:nvPr/>
        </p:nvSpPr>
        <p:spPr>
          <a:xfrm>
            <a:off x="6734062" y="5452399"/>
            <a:ext cx="1532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[35.66% 64.34%]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A9AB5CD-085B-A6E0-10F6-E688241A9325}"/>
              </a:ext>
            </a:extLst>
          </p:cNvPr>
          <p:cNvSpPr txBox="1"/>
          <p:nvPr/>
        </p:nvSpPr>
        <p:spPr>
          <a:xfrm>
            <a:off x="6734062" y="4881269"/>
            <a:ext cx="1532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[30.37% 69.63%]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42A23EE-34CD-D339-CCB5-ABB071204357}"/>
              </a:ext>
            </a:extLst>
          </p:cNvPr>
          <p:cNvSpPr txBox="1"/>
          <p:nvPr/>
        </p:nvSpPr>
        <p:spPr>
          <a:xfrm>
            <a:off x="6734062" y="4386204"/>
            <a:ext cx="1532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[30.46% 69.54%]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793C477-E114-0CBD-333B-9E4067419414}"/>
              </a:ext>
            </a:extLst>
          </p:cNvPr>
          <p:cNvSpPr txBox="1"/>
          <p:nvPr/>
        </p:nvSpPr>
        <p:spPr>
          <a:xfrm>
            <a:off x="6852864" y="2621140"/>
            <a:ext cx="12873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amphibole LC3</a:t>
            </a:r>
          </a:p>
          <a:p>
            <a:r>
              <a:rPr lang="en-US" sz="1100" b="1" dirty="0"/>
              <a:t>[30.71% 69.29%]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F3BFC9A-9607-042C-C4F7-33A07605F7BA}"/>
              </a:ext>
            </a:extLst>
          </p:cNvPr>
          <p:cNvSpPr txBox="1"/>
          <p:nvPr/>
        </p:nvSpPr>
        <p:spPr>
          <a:xfrm>
            <a:off x="6864001" y="2059638"/>
            <a:ext cx="121319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amphibole SC1</a:t>
            </a:r>
          </a:p>
          <a:p>
            <a:r>
              <a:rPr lang="en-US" sz="1100" b="1" dirty="0"/>
              <a:t>[38.32% 61.68%]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5F3D45-F314-4766-FAA1-CBED2D289EBA}"/>
              </a:ext>
            </a:extLst>
          </p:cNvPr>
          <p:cNvSpPr txBox="1"/>
          <p:nvPr/>
        </p:nvSpPr>
        <p:spPr>
          <a:xfrm>
            <a:off x="6870483" y="1506895"/>
            <a:ext cx="12067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augite CVF1</a:t>
            </a:r>
          </a:p>
          <a:p>
            <a:r>
              <a:rPr lang="en-US" sz="1100" b="1" dirty="0"/>
              <a:t>[81.18% 18.82%]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832CC48-3915-875B-8260-F1059B8A9FBD}"/>
              </a:ext>
            </a:extLst>
          </p:cNvPr>
          <p:cNvSpPr txBox="1"/>
          <p:nvPr/>
        </p:nvSpPr>
        <p:spPr>
          <a:xfrm>
            <a:off x="6873723" y="969532"/>
            <a:ext cx="120347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spinel KR35</a:t>
            </a:r>
          </a:p>
          <a:p>
            <a:r>
              <a:rPr lang="en-US" sz="1100" b="1" dirty="0"/>
              <a:t>[86.71% 13.29%]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1A20D9-B937-9C06-FA58-A4864A32F83F}"/>
              </a:ext>
            </a:extLst>
          </p:cNvPr>
          <p:cNvSpPr txBox="1"/>
          <p:nvPr/>
        </p:nvSpPr>
        <p:spPr>
          <a:xfrm>
            <a:off x="6875343" y="460584"/>
            <a:ext cx="120347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glass7</a:t>
            </a:r>
          </a:p>
          <a:p>
            <a:r>
              <a:rPr lang="en-US" sz="1100" b="1" dirty="0"/>
              <a:t>[82.99% 17.01%]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387EA2-8C29-A999-2024-D2741DFC0F92}"/>
              </a:ext>
            </a:extLst>
          </p:cNvPr>
          <p:cNvSpPr txBox="1"/>
          <p:nvPr/>
        </p:nvSpPr>
        <p:spPr>
          <a:xfrm rot="16200000">
            <a:off x="-63774" y="3185213"/>
            <a:ext cx="2304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Intensity (</a:t>
            </a:r>
            <a:r>
              <a:rPr lang="en-US" sz="2800" dirty="0" err="1"/>
              <a:t>a.u</a:t>
            </a:r>
            <a:r>
              <a:rPr lang="en-US" sz="2800" dirty="0"/>
              <a:t>.)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E0C213A-6342-7140-13AB-7034462F029D}"/>
              </a:ext>
            </a:extLst>
          </p:cNvPr>
          <p:cNvSpPr txBox="1"/>
          <p:nvPr/>
        </p:nvSpPr>
        <p:spPr>
          <a:xfrm>
            <a:off x="3466470" y="6792522"/>
            <a:ext cx="2644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Energy Loss (eV)</a:t>
            </a:r>
          </a:p>
        </p:txBody>
      </p:sp>
    </p:spTree>
    <p:extLst>
      <p:ext uri="{BB962C8B-B14F-4D97-AF65-F5344CB8AC3E}">
        <p14:creationId xmlns:p14="http://schemas.microsoft.com/office/powerpoint/2010/main" val="2608043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2C1CC-4302-E395-A6A8-1638C09B8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E0BB7-950E-9AE9-8FE0-9EDB483BB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9749" y="215899"/>
            <a:ext cx="6619875" cy="660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64B62D0-6867-63DE-3337-A92EF27AB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722" y="0"/>
            <a:ext cx="2515728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D3D58A-A0F9-C56D-F264-BE7168FB8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910" y="0"/>
            <a:ext cx="251777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36EC3A-E3AB-E561-D44A-E863EE679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487" y="0"/>
            <a:ext cx="251939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E81FB3-AF41-E224-CC3D-457F33369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97" y="0"/>
            <a:ext cx="2520357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5E774A-66B0-CD6D-721D-10B2D043E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9905" y="0"/>
            <a:ext cx="2520679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3B9B36-1F04-B58A-51C4-383AF63B5790}"/>
              </a:ext>
            </a:extLst>
          </p:cNvPr>
          <p:cNvSpPr txBox="1"/>
          <p:nvPr/>
        </p:nvSpPr>
        <p:spPr>
          <a:xfrm rot="16200000">
            <a:off x="-2977212" y="3167390"/>
            <a:ext cx="2304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Intensity (</a:t>
            </a:r>
            <a:r>
              <a:rPr lang="en-US" sz="2800" dirty="0" err="1"/>
              <a:t>a.u</a:t>
            </a:r>
            <a:r>
              <a:rPr lang="en-US" sz="2800" dirty="0"/>
              <a:t>.)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7B234F-1D0B-4F03-F101-A3214EBB8B9E}"/>
              </a:ext>
            </a:extLst>
          </p:cNvPr>
          <p:cNvSpPr txBox="1"/>
          <p:nvPr/>
        </p:nvSpPr>
        <p:spPr>
          <a:xfrm>
            <a:off x="3897112" y="6858000"/>
            <a:ext cx="2644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Energy Loss (eV)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D2E5B7-7B42-E5B0-80B0-0D3BA04C2C8D}"/>
              </a:ext>
            </a:extLst>
          </p:cNvPr>
          <p:cNvSpPr txBox="1"/>
          <p:nvPr/>
        </p:nvSpPr>
        <p:spPr>
          <a:xfrm>
            <a:off x="-875973" y="-523220"/>
            <a:ext cx="1326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SNR =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A69C1F-3ACB-F4B8-E37C-CEAF24F22755}"/>
              </a:ext>
            </a:extLst>
          </p:cNvPr>
          <p:cNvSpPr txBox="1"/>
          <p:nvPr/>
        </p:nvSpPr>
        <p:spPr>
          <a:xfrm>
            <a:off x="1736597" y="-535920"/>
            <a:ext cx="1551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SNR = 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FD4FF3-17B4-4809-9A30-1A6A35A53A30}"/>
              </a:ext>
            </a:extLst>
          </p:cNvPr>
          <p:cNvSpPr txBox="1"/>
          <p:nvPr/>
        </p:nvSpPr>
        <p:spPr>
          <a:xfrm>
            <a:off x="4443504" y="-535920"/>
            <a:ext cx="1551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SNR = 20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063439-AE04-C14B-3BA5-1E44D104EA39}"/>
              </a:ext>
            </a:extLst>
          </p:cNvPr>
          <p:cNvSpPr txBox="1"/>
          <p:nvPr/>
        </p:nvSpPr>
        <p:spPr>
          <a:xfrm>
            <a:off x="7150411" y="-535920"/>
            <a:ext cx="1551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SNR = 30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45266-1981-0161-6BEB-58529AA051F3}"/>
              </a:ext>
            </a:extLst>
          </p:cNvPr>
          <p:cNvSpPr txBox="1"/>
          <p:nvPr/>
        </p:nvSpPr>
        <p:spPr>
          <a:xfrm>
            <a:off x="9965560" y="-535920"/>
            <a:ext cx="1326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Original </a:t>
            </a:r>
          </a:p>
        </p:txBody>
      </p:sp>
    </p:spTree>
    <p:extLst>
      <p:ext uri="{BB962C8B-B14F-4D97-AF65-F5344CB8AC3E}">
        <p14:creationId xmlns:p14="http://schemas.microsoft.com/office/powerpoint/2010/main" val="3562406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49E1EF-9A9B-AC62-1072-ABA481825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604" y="0"/>
            <a:ext cx="8002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56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B3D287-4751-909B-9838-1B3766D2E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505716"/>
            <a:ext cx="10073951" cy="584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16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483327-2206-4B37-96F0-965DB3FE3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464" y="1328353"/>
            <a:ext cx="4407036" cy="3553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8B30B3-1886-3D5D-EB16-6F3FFC485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782" y="1328353"/>
            <a:ext cx="4407036" cy="35535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EE62E-E28B-109D-1EE2-FFEB58969108}"/>
              </a:ext>
            </a:extLst>
          </p:cNvPr>
          <p:cNvSpPr txBox="1"/>
          <p:nvPr/>
        </p:nvSpPr>
        <p:spPr>
          <a:xfrm rot="16200000">
            <a:off x="126567" y="2874315"/>
            <a:ext cx="1773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Accuracy (%)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A797A-028C-44EC-B3FD-0ECECA635F4D}"/>
              </a:ext>
            </a:extLst>
          </p:cNvPr>
          <p:cNvSpPr txBox="1"/>
          <p:nvPr/>
        </p:nvSpPr>
        <p:spPr>
          <a:xfrm rot="16200000">
            <a:off x="5477514" y="2874314"/>
            <a:ext cx="1236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MSE</a:t>
            </a:r>
            <a:r>
              <a:rPr lang="en-US" sz="2000" dirty="0"/>
              <a:t> Loss </a:t>
            </a:r>
          </a:p>
        </p:txBody>
      </p:sp>
    </p:spTree>
    <p:extLst>
      <p:ext uri="{BB962C8B-B14F-4D97-AF65-F5344CB8AC3E}">
        <p14:creationId xmlns:p14="http://schemas.microsoft.com/office/powerpoint/2010/main" val="2004634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95CE9-300E-8DB5-6138-AD1CF29E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215FB5-E740-805C-220C-75760C666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8756"/>
            <a:ext cx="9967824" cy="355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59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832F-A466-6934-05D1-19D336A90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6E0086-5C21-D6B9-E6DF-8B70CC942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28650"/>
            <a:ext cx="10515600" cy="294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95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38D3E7-0378-B0CE-CFB5-CB8654CFE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454" y="1592005"/>
            <a:ext cx="5683434" cy="44373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72FC4B-84AB-DB12-95F4-0E6A5C01652F}"/>
              </a:ext>
            </a:extLst>
          </p:cNvPr>
          <p:cNvSpPr txBox="1"/>
          <p:nvPr/>
        </p:nvSpPr>
        <p:spPr>
          <a:xfrm>
            <a:off x="6743700" y="4896663"/>
            <a:ext cx="16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3E81AA-ACB7-EBE2-946E-4592B28BDE01}"/>
              </a:ext>
            </a:extLst>
          </p:cNvPr>
          <p:cNvSpPr txBox="1"/>
          <p:nvPr/>
        </p:nvSpPr>
        <p:spPr>
          <a:xfrm>
            <a:off x="3714750" y="178198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Under Prediction</a:t>
            </a:r>
          </a:p>
        </p:txBody>
      </p:sp>
    </p:spTree>
    <p:extLst>
      <p:ext uri="{BB962C8B-B14F-4D97-AF65-F5344CB8AC3E}">
        <p14:creationId xmlns:p14="http://schemas.microsoft.com/office/powerpoint/2010/main" val="3996524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C3086-7228-DD61-98AE-9D2651141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BBA727-5477-F2F4-D250-A99B9C166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0666" y="1825625"/>
            <a:ext cx="55706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60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77D159-1A66-B1A7-86C8-63E2FA833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831" y="1268367"/>
            <a:ext cx="4753747" cy="3606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67E857-AC56-D710-7B6A-6742A3DEA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478" y="2787114"/>
            <a:ext cx="1770359" cy="13980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E753CE-3AFB-C3B4-1F7D-093ADE91A900}"/>
              </a:ext>
            </a:extLst>
          </p:cNvPr>
          <p:cNvSpPr/>
          <p:nvPr/>
        </p:nvSpPr>
        <p:spPr>
          <a:xfrm>
            <a:off x="8858250" y="3176609"/>
            <a:ext cx="866776" cy="48099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D11029-DEA0-D0F5-FCCF-C12226DDCBB1}"/>
              </a:ext>
            </a:extLst>
          </p:cNvPr>
          <p:cNvCxnSpPr/>
          <p:nvPr/>
        </p:nvCxnSpPr>
        <p:spPr>
          <a:xfrm flipV="1">
            <a:off x="9477375" y="2990850"/>
            <a:ext cx="323850" cy="9525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35E2F9-F706-E358-6377-2FAE09A80AE6}"/>
              </a:ext>
            </a:extLst>
          </p:cNvPr>
          <p:cNvCxnSpPr>
            <a:cxnSpLocks/>
          </p:cNvCxnSpPr>
          <p:nvPr/>
        </p:nvCxnSpPr>
        <p:spPr>
          <a:xfrm>
            <a:off x="9477375" y="3748109"/>
            <a:ext cx="277960" cy="1142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09CD132-7BE3-D100-85B3-B77BA3C5E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50" y="1268367"/>
            <a:ext cx="4682881" cy="36069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3EB1A21-67C8-585A-7B5D-5F9DA38FFF84}"/>
              </a:ext>
            </a:extLst>
          </p:cNvPr>
          <p:cNvSpPr txBox="1"/>
          <p:nvPr/>
        </p:nvSpPr>
        <p:spPr>
          <a:xfrm>
            <a:off x="4817872" y="4875301"/>
            <a:ext cx="193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Energy Loss (eV)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08D27-E2FC-F0F0-CDCC-88F57CF761B2}"/>
              </a:ext>
            </a:extLst>
          </p:cNvPr>
          <p:cNvSpPr txBox="1"/>
          <p:nvPr/>
        </p:nvSpPr>
        <p:spPr>
          <a:xfrm rot="16200000">
            <a:off x="-214994" y="2587058"/>
            <a:ext cx="1761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Intensity (</a:t>
            </a:r>
            <a:r>
              <a:rPr lang="en-US" sz="2000" dirty="0" err="1"/>
              <a:t>a.u</a:t>
            </a:r>
            <a:r>
              <a:rPr lang="en-US" sz="2000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671301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4C1E1-61D8-807F-5A7A-BB40379E5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B6A8A6-3095-17C2-4A71-D3F7CCFA9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3529"/>
            <a:ext cx="10515600" cy="385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79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CA84FE-4380-E231-C5B2-3271A234F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491" y="498566"/>
            <a:ext cx="6962590" cy="533766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99303F-FA2E-701D-FF50-9AF99128401F}"/>
              </a:ext>
            </a:extLst>
          </p:cNvPr>
          <p:cNvSpPr txBox="1"/>
          <p:nvPr/>
        </p:nvSpPr>
        <p:spPr>
          <a:xfrm>
            <a:off x="4773930" y="5836231"/>
            <a:ext cx="2644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Energy Loss (eV)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547A3-A6FD-A216-929D-A17966B1D6FD}"/>
              </a:ext>
            </a:extLst>
          </p:cNvPr>
          <p:cNvSpPr txBox="1"/>
          <p:nvPr/>
        </p:nvSpPr>
        <p:spPr>
          <a:xfrm rot="16200000">
            <a:off x="1026700" y="2905787"/>
            <a:ext cx="2304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Intensity (</a:t>
            </a:r>
            <a:r>
              <a:rPr lang="en-US" sz="2800" dirty="0" err="1"/>
              <a:t>a.u</a:t>
            </a:r>
            <a:r>
              <a:rPr lang="en-US" sz="2800" dirty="0"/>
              <a:t>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7B3561-4FB5-D3BB-1DD2-CE06A0B6CF6A}"/>
              </a:ext>
            </a:extLst>
          </p:cNvPr>
          <p:cNvSpPr txBox="1"/>
          <p:nvPr/>
        </p:nvSpPr>
        <p:spPr>
          <a:xfrm>
            <a:off x="4507230" y="638536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FF6BF6-23B4-827A-3C54-8E6D06397E7C}"/>
              </a:ext>
            </a:extLst>
          </p:cNvPr>
          <p:cNvSpPr txBox="1"/>
          <p:nvPr/>
        </p:nvSpPr>
        <p:spPr>
          <a:xfrm>
            <a:off x="7532370" y="3796358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933077-138B-282F-C898-5EEC0E497778}"/>
              </a:ext>
            </a:extLst>
          </p:cNvPr>
          <p:cNvCxnSpPr>
            <a:cxnSpLocks/>
          </p:cNvCxnSpPr>
          <p:nvPr/>
        </p:nvCxnSpPr>
        <p:spPr>
          <a:xfrm flipH="1">
            <a:off x="5129027" y="2430780"/>
            <a:ext cx="898823" cy="5995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ED98C2F-57C9-DB13-CF41-3411C589EE09}"/>
              </a:ext>
            </a:extLst>
          </p:cNvPr>
          <p:cNvSpPr txBox="1"/>
          <p:nvPr/>
        </p:nvSpPr>
        <p:spPr>
          <a:xfrm>
            <a:off x="6164151" y="1351515"/>
            <a:ext cx="29965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Area between L3 edge and two-step function tracks the d hole number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FBD5E58-2E34-A4D2-2BCB-11C76FF52738}"/>
              </a:ext>
            </a:extLst>
          </p:cNvPr>
          <p:cNvCxnSpPr>
            <a:cxnSpLocks/>
          </p:cNvCxnSpPr>
          <p:nvPr/>
        </p:nvCxnSpPr>
        <p:spPr>
          <a:xfrm>
            <a:off x="4507230" y="4583579"/>
            <a:ext cx="681990" cy="6208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5630692-4B40-FA6C-9C8E-383CA5EC069E}"/>
              </a:ext>
            </a:extLst>
          </p:cNvPr>
          <p:cNvSpPr txBox="1"/>
          <p:nvPr/>
        </p:nvSpPr>
        <p:spPr>
          <a:xfrm>
            <a:off x="3361473" y="3683282"/>
            <a:ext cx="15534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two-step function</a:t>
            </a:r>
          </a:p>
        </p:txBody>
      </p:sp>
    </p:spTree>
    <p:extLst>
      <p:ext uri="{BB962C8B-B14F-4D97-AF65-F5344CB8AC3E}">
        <p14:creationId xmlns:p14="http://schemas.microsoft.com/office/powerpoint/2010/main" val="2551089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F810636-6900-744A-2923-1000F4284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735" y="423318"/>
            <a:ext cx="6790093" cy="522122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E4C072-F8EF-C41E-D201-815B719B5A5B}"/>
              </a:ext>
            </a:extLst>
          </p:cNvPr>
          <p:cNvSpPr txBox="1"/>
          <p:nvPr/>
        </p:nvSpPr>
        <p:spPr>
          <a:xfrm rot="16200000">
            <a:off x="1454944" y="3167389"/>
            <a:ext cx="2304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Intensity (</a:t>
            </a:r>
            <a:r>
              <a:rPr lang="en-US" sz="2800" dirty="0" err="1"/>
              <a:t>a.u</a:t>
            </a:r>
            <a:r>
              <a:rPr lang="en-US" sz="2800" dirty="0"/>
              <a:t>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FC65AC-F4BC-4D86-A9D9-29ACA081F2C7}"/>
              </a:ext>
            </a:extLst>
          </p:cNvPr>
          <p:cNvSpPr txBox="1"/>
          <p:nvPr/>
        </p:nvSpPr>
        <p:spPr>
          <a:xfrm>
            <a:off x="4941711" y="5644542"/>
            <a:ext cx="2644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Energy Loss (eV)</a:t>
            </a:r>
          </a:p>
        </p:txBody>
      </p:sp>
    </p:spTree>
    <p:extLst>
      <p:ext uri="{BB962C8B-B14F-4D97-AF65-F5344CB8AC3E}">
        <p14:creationId xmlns:p14="http://schemas.microsoft.com/office/powerpoint/2010/main" val="3719197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D334EC-9F2D-F159-7604-71692DDD9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6929" y="2044700"/>
            <a:ext cx="5446871" cy="435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7605E7-15F7-B76D-925C-A3460195D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2044700"/>
            <a:ext cx="5328938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88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39CD9-437B-0FAF-85B2-1CF92A45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593254-DC2E-C48B-D48A-2E3CEF180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5547"/>
            <a:ext cx="10515600" cy="425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69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23CCB4-FDB1-1AC6-E81D-2E58EFE0E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1798" y="1027906"/>
            <a:ext cx="4008403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F7BB1A-23C1-9C14-E5A7-9D594E59B005}"/>
              </a:ext>
            </a:extLst>
          </p:cNvPr>
          <p:cNvSpPr txBox="1"/>
          <p:nvPr/>
        </p:nvSpPr>
        <p:spPr>
          <a:xfrm>
            <a:off x="5309471" y="5379244"/>
            <a:ext cx="1573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Energy Loss (eV)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CC4B70-0260-0D8F-549E-EA607F2620D7}"/>
              </a:ext>
            </a:extLst>
          </p:cNvPr>
          <p:cNvSpPr txBox="1"/>
          <p:nvPr/>
        </p:nvSpPr>
        <p:spPr>
          <a:xfrm rot="16200000">
            <a:off x="3142357" y="3244333"/>
            <a:ext cx="152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Intensity (</a:t>
            </a:r>
            <a:r>
              <a:rPr lang="en-US" dirty="0" err="1"/>
              <a:t>a.u</a:t>
            </a:r>
            <a:r>
              <a:rPr lang="en-US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470232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63553-6112-600F-BFD5-B33CDFF4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7E29EF-236C-6650-81C4-41B80BF1B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743" y="787400"/>
            <a:ext cx="5122031" cy="552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98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C9F81F-8541-0BC4-6B3A-8D0593AF8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594" y="1627632"/>
            <a:ext cx="5386895" cy="42138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47C79E-C63D-2CF7-27BE-E19E1F423803}"/>
              </a:ext>
            </a:extLst>
          </p:cNvPr>
          <p:cNvSpPr txBox="1"/>
          <p:nvPr/>
        </p:nvSpPr>
        <p:spPr>
          <a:xfrm>
            <a:off x="4773930" y="5841527"/>
            <a:ext cx="2644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Energy Loss (eV)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E18EE-2E55-F509-8EA3-1136B09AA002}"/>
              </a:ext>
            </a:extLst>
          </p:cNvPr>
          <p:cNvSpPr txBox="1"/>
          <p:nvPr/>
        </p:nvSpPr>
        <p:spPr>
          <a:xfrm rot="16200000">
            <a:off x="1647802" y="3472969"/>
            <a:ext cx="2304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Intensity (</a:t>
            </a:r>
            <a:r>
              <a:rPr lang="en-US" sz="2800" dirty="0" err="1"/>
              <a:t>a.u</a:t>
            </a:r>
            <a:r>
              <a:rPr lang="en-US" sz="2800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852053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</TotalTime>
  <Words>343</Words>
  <Application>Microsoft Office PowerPoint</Application>
  <PresentationFormat>Widescreen</PresentationFormat>
  <Paragraphs>77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Zhengran Ji</dc:creator>
  <cp:lastModifiedBy>Zhengran Ji</cp:lastModifiedBy>
  <cp:revision>16</cp:revision>
  <dcterms:created xsi:type="dcterms:W3CDTF">2023-07-12T19:53:48Z</dcterms:created>
  <dcterms:modified xsi:type="dcterms:W3CDTF">2023-07-27T00:19:33Z</dcterms:modified>
</cp:coreProperties>
</file>